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71" r:id="rId3"/>
    <p:sldId id="272" r:id="rId4"/>
    <p:sldId id="273" r:id="rId5"/>
    <p:sldId id="274" r:id="rId6"/>
    <p:sldId id="285" r:id="rId7"/>
    <p:sldId id="287" r:id="rId8"/>
    <p:sldId id="2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751B7-1BB3-4302-8570-33ACFE99146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7C76-3F02-4F09-AA02-D17EE6824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61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66FFB-77BC-4311-A99C-620A253DA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3A21-F651-423C-82F6-73FD067E3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97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85719-087F-4694-803F-D5C211C4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24BAF-F53A-4134-B343-734CD36B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066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BAD0-65E0-4B10-A9DA-A2B8F5DCA1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071EC-8680-4DA2-99CA-379ED5CFC7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5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9B79C-9B6F-4048-B928-B0556F90F5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8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53B2-87AB-4BDF-A121-2AE81EABC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5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551D-A53B-413D-B3DD-99101213C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3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B42D-D39E-455E-86E1-FFF2E620C1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82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E9F83-1996-46D8-A895-7AAC413944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4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69C250-B4D2-46DD-9B0A-A879FF5DCD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265237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" altLang="en-US" sz="2800" b="1" dirty="0" smtClean="0">
                <a:solidFill>
                  <a:srgbClr val="FF0000"/>
                </a:solidFill>
              </a:rPr>
              <a:t>11:</a:t>
            </a:r>
            <a:r>
              <a:rPr lang="es-ES" altLang="en-US" sz="2800" b="1" dirty="0" smtClean="0"/>
              <a:t> </a:t>
            </a:r>
            <a:r>
              <a:rPr lang="es-ES" altLang="en-US" sz="2800" dirty="0"/>
              <a:t>¿Cómo son los alumnos en tu escuela? </a:t>
            </a:r>
            <a:endParaRPr lang="es-ES" altLang="en-US" sz="2800" dirty="0" smtClean="0"/>
          </a:p>
          <a:p>
            <a:pPr>
              <a:buFontTx/>
              <a:buNone/>
            </a:pPr>
            <a:r>
              <a:rPr lang="es-ES" altLang="en-US" sz="240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recall</a:t>
            </a:r>
            <a:r>
              <a:rPr lang="es-ES" altLang="en-US" sz="2400" dirty="0" smtClean="0">
                <a:solidFill>
                  <a:srgbClr val="00B050"/>
                </a:solidFill>
              </a:rPr>
              <a:t>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some</a:t>
            </a:r>
            <a:r>
              <a:rPr lang="es-ES" altLang="en-US" sz="2400" dirty="0" smtClean="0">
                <a:solidFill>
                  <a:srgbClr val="00B050"/>
                </a:solidFill>
              </a:rPr>
              <a:t>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school</a:t>
            </a:r>
            <a:r>
              <a:rPr lang="es-ES" altLang="en-US" sz="2400" dirty="0" smtClean="0">
                <a:solidFill>
                  <a:srgbClr val="00B050"/>
                </a:solidFill>
              </a:rPr>
              <a:t> </a:t>
            </a:r>
            <a:r>
              <a:rPr lang="es-ES" altLang="en-US" sz="2400" dirty="0" err="1" smtClean="0">
                <a:solidFill>
                  <a:srgbClr val="00B050"/>
                </a:solidFill>
              </a:rPr>
              <a:t>vocabulary</a:t>
            </a:r>
            <a:r>
              <a:rPr lang="es-ES" altLang="en-US" sz="2400" dirty="0" smtClean="0">
                <a:solidFill>
                  <a:srgbClr val="00B050"/>
                </a:solidFill>
              </a:rPr>
              <a:t>.</a:t>
            </a:r>
            <a:endParaRPr lang="es-ES" altLang="en-US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" altLang="en-US" sz="2800" b="1" dirty="0" smtClean="0">
                <a:solidFill>
                  <a:srgbClr val="FF0000"/>
                </a:solidFill>
              </a:rPr>
              <a:t>Actividad </a:t>
            </a:r>
            <a:r>
              <a:rPr lang="es-ES" altLang="en-US" sz="2800" b="1" dirty="0">
                <a:solidFill>
                  <a:srgbClr val="FF0000"/>
                </a:solidFill>
              </a:rPr>
              <a:t>Inicial</a:t>
            </a:r>
            <a:r>
              <a:rPr lang="es-ES" altLang="en-US" sz="2800" b="1" dirty="0" smtClean="0">
                <a:solidFill>
                  <a:srgbClr val="FF0000"/>
                </a:solidFill>
              </a:rPr>
              <a:t>:</a:t>
            </a:r>
            <a:r>
              <a:rPr lang="es-ES" altLang="en-US" sz="2800" b="1" dirty="0"/>
              <a:t> </a:t>
            </a:r>
            <a:r>
              <a:rPr lang="es-ES_tradnl" altLang="en-US" sz="2800" dirty="0" smtClean="0"/>
              <a:t>Re-</a:t>
            </a:r>
            <a:r>
              <a:rPr lang="es-ES_tradnl" altLang="en-US" sz="2800" dirty="0" err="1" smtClean="0"/>
              <a:t>w</a:t>
            </a:r>
            <a:r>
              <a:rPr lang="es-ES_tradnl" sz="2800" dirty="0" err="1" smtClean="0"/>
              <a:t>rite</a:t>
            </a:r>
            <a:r>
              <a:rPr lang="es-ES_tradnl" sz="2800" dirty="0" smtClean="0"/>
              <a:t> </a:t>
            </a:r>
            <a:r>
              <a:rPr lang="es-ES_tradnl" sz="2800" dirty="0" err="1"/>
              <a:t>the</a:t>
            </a:r>
            <a:r>
              <a:rPr lang="es-ES_tradnl" sz="2800" dirty="0"/>
              <a:t> </a:t>
            </a:r>
            <a:r>
              <a:rPr lang="es-ES_tradnl" sz="2800" dirty="0" err="1"/>
              <a:t>following</a:t>
            </a:r>
            <a:r>
              <a:rPr lang="es-ES_tradnl" sz="2800" dirty="0"/>
              <a:t> </a:t>
            </a:r>
            <a:r>
              <a:rPr lang="es-ES_tradnl" sz="2800" dirty="0" err="1" smtClean="0"/>
              <a:t>replacing</a:t>
            </a:r>
            <a:r>
              <a:rPr lang="es-ES_tradnl" sz="2800" dirty="0" smtClean="0"/>
              <a:t> GLORIA LOPEZ </a:t>
            </a:r>
            <a:r>
              <a:rPr lang="es-ES_tradnl" sz="2800" dirty="0" err="1"/>
              <a:t>f</a:t>
            </a:r>
            <a:r>
              <a:rPr lang="es-ES_tradnl" sz="2800" dirty="0" err="1" smtClean="0"/>
              <a:t>or</a:t>
            </a:r>
            <a:r>
              <a:rPr lang="es-ES_tradnl" sz="2800" dirty="0" smtClean="0"/>
              <a:t> MANUEL RUIZ.</a:t>
            </a:r>
            <a:endParaRPr lang="es-ES_tradnl" sz="2800" dirty="0"/>
          </a:p>
          <a:p>
            <a:pPr marL="0" indent="0">
              <a:buNone/>
            </a:pPr>
            <a:r>
              <a:rPr lang="es-ES_tradnl" sz="2800" dirty="0"/>
              <a:t>	Yo soy Gloria López.  Soy de San José, California en Estados Unidos pero soy salvadoreña.  Soy ambiciosa, inteligente y </a:t>
            </a:r>
            <a:r>
              <a:rPr lang="es-ES_tradnl" sz="2800" dirty="0" smtClean="0"/>
              <a:t>atlética.  </a:t>
            </a:r>
            <a:r>
              <a:rPr lang="es-ES_tradnl" sz="2800" dirty="0"/>
              <a:t>Soy pelirroja, baja y delgada.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143000"/>
          </a:xfrm>
          <a:noFill/>
          <a:ln/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 		</a:t>
            </a:r>
            <a:r>
              <a:rPr lang="en-US" altLang="en-US" sz="3600">
                <a:solidFill>
                  <a:schemeClr val="hlink"/>
                </a:solidFill>
              </a:rPr>
              <a:t>Clase </a:t>
            </a:r>
            <a:r>
              <a:rPr lang="en-US" altLang="en-US" sz="3600" smtClean="0">
                <a:solidFill>
                  <a:schemeClr val="hlink"/>
                </a:solidFill>
              </a:rPr>
              <a:t>601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</a:t>
            </a:r>
            <a:r>
              <a:rPr lang="en-US" altLang="en-US" sz="3600" dirty="0">
                <a:solidFill>
                  <a:schemeClr val="hlink"/>
                </a:solidFill>
              </a:rPr>
              <a:t>5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2017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3" r="24053" b="12250"/>
          <a:stretch/>
        </p:blipFill>
        <p:spPr bwMode="auto">
          <a:xfrm>
            <a:off x="0" y="-237748"/>
            <a:ext cx="9037320" cy="709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2667000"/>
            <a:ext cx="127470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colegio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209800"/>
            <a:ext cx="174919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escuela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8310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507468"/>
            <a:ext cx="203132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alumnas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8456" y="1905000"/>
            <a:ext cx="1293944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endParaRPr lang="en-US" sz="2400" b="1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School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3124200"/>
            <a:ext cx="110799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Primaria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3897868"/>
            <a:ext cx="1300356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Secundria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2600" y="4114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Los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estudiantes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     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8382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048000"/>
            <a:ext cx="1332416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Primary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(k-6)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1385" y="3881735"/>
            <a:ext cx="1758815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Secondary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(7-12)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1826" y="3254514"/>
            <a:ext cx="1519968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(male/mix)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4277" y="4953000"/>
            <a:ext cx="1282723" cy="70788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</a:p>
          <a:p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6744" y="457200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Students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6" r="15649" b="721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28600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4384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Ambiciosos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53456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Estudiosos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714" y="245635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Perezosos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(as)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2419290"/>
            <a:ext cx="150874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Ambitious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5772090"/>
            <a:ext cx="13532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Studious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2876490"/>
            <a:ext cx="73930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lazy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1" t="961" r="25397" b="12500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623" y="10668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2882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grande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2754868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El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64787"/>
            <a:ext cx="1598643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big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2286000"/>
            <a:ext cx="2518638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5" t="3202" r="28055" b="9680"/>
          <a:stretch/>
        </p:blipFill>
        <p:spPr bwMode="auto">
          <a:xfrm>
            <a:off x="624840" y="0"/>
            <a:ext cx="830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914400"/>
            <a:ext cx="6115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 dice en ingles?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2209800"/>
            <a:ext cx="21336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La </a:t>
            </a:r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profesora</a:t>
            </a:r>
            <a:endParaRPr lang="en-US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3200400"/>
            <a:ext cx="27432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  <a:cs typeface="Times New Roman" panose="02020603050405020304" pitchFamily="18" charset="0"/>
              </a:rPr>
              <a:t>Una</a:t>
            </a: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clase</a:t>
            </a:r>
            <a:r>
              <a:rPr lang="en-US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pequeña</a:t>
            </a:r>
            <a:r>
              <a:rPr lang="en-US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en-US" b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244" y="3638490"/>
            <a:ext cx="1834156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a </a:t>
            </a:r>
            <a:r>
              <a:rPr lang="en-US" sz="2000" b="1" dirty="0" smtClean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small</a:t>
            </a:r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+mj-lt"/>
                <a:cs typeface="Times New Roman" panose="02020603050405020304" pitchFamily="18" charset="0"/>
              </a:rPr>
              <a:t>class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209800"/>
            <a:ext cx="2746265" cy="40011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The teacher </a:t>
            </a:r>
            <a:r>
              <a:rPr lang="en-US" sz="2000" b="1" i="1" dirty="0" smtClean="0">
                <a:solidFill>
                  <a:srgbClr val="00B050"/>
                </a:solidFill>
                <a:latin typeface="+mj-lt"/>
                <a:cs typeface="Times New Roman" panose="02020603050405020304" pitchFamily="18" charset="0"/>
              </a:rPr>
              <a:t>(female)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Mas </a:t>
            </a:r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en-US" dirty="0" smtClean="0"/>
              <a:t>Interesante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Mucho gusto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clase </a:t>
            </a:r>
            <a:r>
              <a:rPr lang="es-ES" altLang="en-US" sz="2000" i="1" dirty="0"/>
              <a:t>(f)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curso </a:t>
            </a:r>
            <a:r>
              <a:rPr lang="es-ES" altLang="en-US" sz="2000" i="1" dirty="0"/>
              <a:t>(m)</a:t>
            </a:r>
            <a:endParaRPr lang="es-ES" altLang="en-US" dirty="0"/>
          </a:p>
          <a:p>
            <a:pPr>
              <a:lnSpc>
                <a:spcPct val="90000"/>
              </a:lnSpc>
            </a:pPr>
            <a:r>
              <a:rPr lang="es-ES" altLang="en-US" dirty="0"/>
              <a:t>materia </a:t>
            </a:r>
            <a:r>
              <a:rPr lang="es-ES" altLang="en-US" sz="2000" i="1" dirty="0"/>
              <a:t>(f)</a:t>
            </a:r>
            <a:endParaRPr lang="es-ES" altLang="en-US" sz="2000" dirty="0"/>
          </a:p>
          <a:p>
            <a:pPr>
              <a:lnSpc>
                <a:spcPct val="90000"/>
              </a:lnSpc>
            </a:pPr>
            <a:r>
              <a:rPr lang="es-ES" altLang="en-US" dirty="0"/>
              <a:t>Fácil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Difícil</a:t>
            </a:r>
          </a:p>
          <a:p>
            <a:pPr>
              <a:lnSpc>
                <a:spcPct val="90000"/>
              </a:lnSpc>
            </a:pPr>
            <a:r>
              <a:rPr lang="es-ES" altLang="en-US" dirty="0"/>
              <a:t>Duro (a)</a:t>
            </a:r>
          </a:p>
          <a:p>
            <a:pPr>
              <a:lnSpc>
                <a:spcPct val="90000"/>
              </a:lnSpc>
            </a:pPr>
            <a:r>
              <a:rPr lang="es-ES" altLang="en-US" dirty="0" smtClean="0"/>
              <a:t>Nuevo (a) </a:t>
            </a:r>
            <a:endParaRPr lang="en-US" altLang="en-US" dirty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335427" y="2133600"/>
            <a:ext cx="101737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438400" y="2681416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414712" y="2681416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667000" y="3278832"/>
            <a:ext cx="68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352800" y="2133600"/>
            <a:ext cx="0" cy="1143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057268" y="762000"/>
            <a:ext cx="211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Interesting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340100" y="1256270"/>
            <a:ext cx="367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Pleased to meet you</a:t>
            </a:r>
            <a:endParaRPr lang="en-US" altLang="en-US" sz="2400" b="1" u="sng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038600" y="2450583"/>
            <a:ext cx="4243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Class / 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course/ subject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74837" y="3505200"/>
            <a:ext cx="974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Easy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678327" y="43434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Difficult 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992527" y="4267200"/>
            <a:ext cx="68580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V="1">
            <a:off x="2407507" y="4572000"/>
            <a:ext cx="228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2781295" y="5177135"/>
            <a:ext cx="9525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New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6477000"/>
          </a:xfrm>
        </p:spPr>
        <p:txBody>
          <a:bodyPr/>
          <a:lstStyle/>
          <a:p>
            <a:endParaRPr lang="en-US" dirty="0"/>
          </a:p>
          <a:p>
            <a:endParaRPr lang="en-US" sz="1100" dirty="0" smtClean="0"/>
          </a:p>
          <a:p>
            <a:r>
              <a:rPr lang="en-US" dirty="0" smtClean="0"/>
              <a:t>Grande </a:t>
            </a:r>
          </a:p>
          <a:p>
            <a:r>
              <a:rPr lang="en-US" dirty="0" err="1" smtClean="0"/>
              <a:t>Pequeño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Bastante</a:t>
            </a:r>
            <a:endParaRPr lang="en-US" dirty="0" smtClean="0"/>
          </a:p>
          <a:p>
            <a:r>
              <a:rPr lang="en-US" dirty="0" err="1" smtClean="0"/>
              <a:t>Muy</a:t>
            </a:r>
            <a:endParaRPr lang="en-US" dirty="0" smtClean="0"/>
          </a:p>
          <a:p>
            <a:r>
              <a:rPr lang="en-US" dirty="0" smtClean="0"/>
              <a:t>Mucho</a:t>
            </a:r>
            <a:endParaRPr lang="en-US" dirty="0" smtClean="0"/>
          </a:p>
          <a:p>
            <a:r>
              <a:rPr lang="en-US" dirty="0" err="1" smtClean="0"/>
              <a:t>Misma</a:t>
            </a:r>
            <a:endParaRPr lang="en-US" dirty="0" smtClean="0"/>
          </a:p>
          <a:p>
            <a:r>
              <a:rPr lang="en-US" dirty="0" err="1" smtClean="0"/>
              <a:t>Aburrido</a:t>
            </a:r>
            <a:r>
              <a:rPr lang="en-US" dirty="0" smtClean="0"/>
              <a:t>/a </a:t>
            </a:r>
          </a:p>
          <a:p>
            <a:r>
              <a:rPr lang="en-US" dirty="0" err="1" smtClean="0"/>
              <a:t>Divertido</a:t>
            </a:r>
            <a:r>
              <a:rPr lang="en-US" dirty="0" smtClean="0"/>
              <a:t>/a 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362200" y="100078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800080"/>
                </a:solidFill>
              </a:rPr>
              <a:t>Big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048000" y="16002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800080"/>
                </a:solidFill>
              </a:rPr>
              <a:t>Small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048000" y="237238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very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362200" y="32766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much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35828" y="2438400"/>
            <a:ext cx="381000" cy="215443"/>
          </a:xfrm>
          <a:prstGeom prst="straightConnector1">
            <a:avLst/>
          </a:prstGeom>
          <a:ln w="38100">
            <a:solidFill>
              <a:srgbClr val="8000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76400" y="2653844"/>
            <a:ext cx="1340428" cy="394156"/>
          </a:xfrm>
          <a:prstGeom prst="straightConnector1">
            <a:avLst/>
          </a:prstGeom>
          <a:ln w="38100">
            <a:solidFill>
              <a:srgbClr val="8000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209800" y="38862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same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992247" y="449580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boring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971800" y="5115580"/>
            <a:ext cx="2590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err="1" smtClean="0">
                <a:solidFill>
                  <a:srgbClr val="800080"/>
                </a:solidFill>
              </a:rPr>
              <a:t>fun</a:t>
            </a:r>
            <a:endParaRPr lang="es-ES_tradnl" altLang="en-US" sz="2800" i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2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FORMA PREGUNTAS</a:t>
            </a:r>
          </a:p>
          <a:p>
            <a:r>
              <a:rPr lang="en-US" dirty="0" smtClean="0"/>
              <a:t>STUDY for  </a:t>
            </a:r>
            <a:r>
              <a:rPr lang="en-US" u="sng" dirty="0" smtClean="0"/>
              <a:t>Quiz B</a:t>
            </a:r>
            <a:r>
              <a:rPr lang="en-US" u="sng" dirty="0" smtClean="0"/>
              <a:t>: </a:t>
            </a:r>
            <a:r>
              <a:rPr lang="en-US" u="sng" dirty="0" err="1" smtClean="0"/>
              <a:t>Repaso</a:t>
            </a:r>
            <a:r>
              <a:rPr lang="en-US" u="sng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1- </a:t>
            </a:r>
            <a:r>
              <a:rPr lang="en-US" u="sng" dirty="0" err="1" smtClean="0"/>
              <a:t>Vocabulario</a:t>
            </a:r>
            <a:r>
              <a:rPr lang="en-US" dirty="0" smtClean="0"/>
              <a:t> on WEDNESDAY</a:t>
            </a:r>
          </a:p>
          <a:p>
            <a:pPr lvl="1"/>
            <a:r>
              <a:rPr lang="en-US" dirty="0" smtClean="0"/>
              <a:t>ADJECTIVES</a:t>
            </a:r>
          </a:p>
          <a:p>
            <a:pPr lvl="1"/>
            <a:r>
              <a:rPr lang="en-US" dirty="0" smtClean="0"/>
              <a:t>QUESTION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1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15119</TotalTime>
  <Words>211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 ________   Clase 601 La fecha es el 5 de octubre del 2017</vt:lpstr>
      <vt:lpstr>PowerPoint Presentation</vt:lpstr>
      <vt:lpstr>PowerPoint Presentation</vt:lpstr>
      <vt:lpstr>PowerPoint Presentation</vt:lpstr>
      <vt:lpstr>PowerPoint Presentation</vt:lpstr>
      <vt:lpstr>Mas vocabulario</vt:lpstr>
      <vt:lpstr>Mas vocabulario</vt:lpstr>
      <vt:lpstr>Tarea 11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Clase 9N La fecha es el 3 de noviembre del 2011</dc:title>
  <dc:creator>Helen Zumaeta</dc:creator>
  <cp:lastModifiedBy>Helen Zumaeta</cp:lastModifiedBy>
  <cp:revision>85</cp:revision>
  <cp:lastPrinted>2014-10-07T15:59:12Z</cp:lastPrinted>
  <dcterms:created xsi:type="dcterms:W3CDTF">2011-11-03T21:35:54Z</dcterms:created>
  <dcterms:modified xsi:type="dcterms:W3CDTF">2017-10-05T18:29:22Z</dcterms:modified>
</cp:coreProperties>
</file>